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93" d="100"/>
          <a:sy n="93" d="100"/>
        </p:scale>
        <p:origin x="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90550A7-66CA-4FC8-AF19-EE4106009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RAV – RAPPORTO DI AUTOVALUTAZIONE 2021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A7430AC4-6201-4505-B1FF-F46CA7E20D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ISISS MARCO POLO – CECINA</a:t>
            </a:r>
          </a:p>
          <a:p>
            <a:r>
              <a:rPr lang="it-IT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Prof.ssa Donnarumma Annamaria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728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FC76378-F9CF-4DFD-B59A-5AEAB7382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LA MISSION DELL’ISTITUTO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pone l'accento: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ACE0D83-3F17-496C-91DF-F76B35575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Sulle opportunità che la scuola offre ai propri alunni in relazione ad obiettivi di responsabilità e trasparenza, integrazione e flessibilità, al fine di incentivare esperienze tecnico- professionali, attività professionalizzanti e stages aziendali.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Sul legame con il tessuto economico e sociale del territorio che viene declinato attraverso attività e progetti finalizzati non solo a permettere agli studenti di conoscere le proprie inclinazioni, ma anche ad orientarli fra le attività e le proposte del territorio e renderli consapevoli dei possibili sbocchi professionali.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 ogni alunno che diviene protagonista del proprio processo di crescita umana, sociale e professionale.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74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C8BA336-7E87-45F8-887C-4C389A189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LA STRATEGIA DELL’ISTITUTO</a:t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consiste: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34C737D-73EF-4154-8815-0F5A1A879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Nell'individuazione delle richieste formative che rispecchiano le esigenze degli alunni, delle famiglie e, più in generale, del territorio.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Nelle scelte elaborate allo scopo di migliorare l'offerta formativa, di valorizzare le diverse forme di flessibilità (gruppo classe, orario, calendario e così via), ma anche che rispondono alla necessità di diminuire i fenomeni del disagio e della dispersione scolastica.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Nella costruzione di una scuola come laboratorio, nel quale la regola generale è "certificare le conoscenze e le competenze sviluppate", siano esse strettamente scolastiche o complementari.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543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B7FA30-5FCF-4876-9319-6A4011F7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LA FORMAZIONE DEL GRUPPO DI AUTOVALUTAZIONE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4391736-354C-4CF0-9644-B2CF15D20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Il GAV è stato costituito a seguito di approvazione del Collegio dei Docenti nella seduta del 09/12/20 e nominato dalla DS il 13/04/2021.</a:t>
            </a:r>
          </a:p>
          <a:p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Il GAV è composto da: la Dirigente Scolastica, 6 docenti, 4 componenti del personale ATA (tra cui la DSGA e un tecnico), 1 genitore e 2 studenti.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578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4166884-F71D-404D-94B8-449E2DB78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LA COMPOSIZIONE DEL RAV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6342B67-1BE8-467C-B9AA-072B28E16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Il RAV è un processo condiviso tra le diverse componenti dell’Istituto. E’ composto da 9 criteri con relativi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sottocriteri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A ciascun </a:t>
            </a:r>
            <a:r>
              <a:rPr lang="it-IT" sz="2800" dirty="0" err="1">
                <a:latin typeface="Arial" panose="020B0604020202020204" pitchFamily="34" charset="0"/>
                <a:cs typeface="Arial" panose="020B0604020202020204" pitchFamily="34" charset="0"/>
              </a:rPr>
              <a:t>sottocriterio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 è stato assegnato un punteggio. La somma dei punteggi assegnati ha evidenziato complessivamente molti punti di forza e alcune criticità.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463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323B92C-E276-497F-BBBF-A05C49735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Punti di forza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2B41484-C8E2-4C8A-80B7-456FE4DD2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leadership che orienta l'Istituzione scolastica, promuovendo la motivazione e il supporto del personale ed agendo da modello di ruolo;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Una crescente cultura dell’innovazione attraverso la formazione del personale sulla didattica multimediale e uso delle tecnologie per sostenere l’apprendimento;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numero elevato di progetti attivati e consolidati nel tempo;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collaborazioni stabili con aziende leader del territorio;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ampia offerta formativa.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692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0872382-7787-49F2-82E1-F381039B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>
                <a:latin typeface="Arial" panose="020B0604020202020204" pitchFamily="34" charset="0"/>
                <a:cs typeface="Arial" panose="020B0604020202020204" pitchFamily="34" charset="0"/>
              </a:rPr>
              <a:t>Aree di criticità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C92B3F5-6EE1-4C9B-A592-96CC60CB5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Mancanza di un sistema di acquisizione delle competenze del personale; nella progettazione e nel miglioramento dei servizi erogati dalla scuola;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Ci sono poche evidenze formalizzate del coinvolgimento degli alunni, delle famiglie e degli stakeholders.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705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103E0D2-2447-4028-9171-6829662D7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PIANO DI MIGLIORAMENTO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C90BE1A-7135-4621-BE71-3CC20E0C4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416560" lvl="2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169035" algn="l"/>
              </a:tabLst>
            </a:pP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prevedere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attività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periodiche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e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formalizzate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di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monitoraggio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dei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processi,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dei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risultati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e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del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gradimento;</a:t>
            </a:r>
            <a:endParaRPr lang="it-IT" sz="2400" kern="150" dirty="0"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R="416560" lvl="2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169035" algn="l"/>
              </a:tabLst>
            </a:pPr>
            <a:endParaRPr lang="it-IT" sz="2400" kern="150" dirty="0">
              <a:solidFill>
                <a:srgbClr val="44546A"/>
              </a:solidFill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pPr marR="416560" lvl="2" algn="just"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169035" algn="l"/>
              </a:tabLst>
            </a:pP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prevedere modalità di collaborazione ed interazione tra l'istituzione e gli </a:t>
            </a:r>
            <a:r>
              <a:rPr lang="it-IT" sz="2400" i="1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stakeholders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esterni per la</a:t>
            </a:r>
            <a:r>
              <a:rPr lang="it-IT" sz="2400" kern="150" spc="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progettazione</a:t>
            </a:r>
            <a:r>
              <a:rPr lang="it-IT" sz="2400" kern="150" spc="1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e</a:t>
            </a:r>
            <a:r>
              <a:rPr lang="it-IT" sz="2400" kern="150" spc="-1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implementazione</a:t>
            </a:r>
            <a:r>
              <a:rPr lang="it-IT" sz="2400" kern="150" spc="-2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dei</a:t>
            </a:r>
            <a:r>
              <a:rPr lang="it-IT" sz="2400" kern="150" spc="1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processi</a:t>
            </a:r>
            <a:r>
              <a:rPr lang="it-IT" sz="2400" kern="150" spc="-5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 </a:t>
            </a:r>
            <a:r>
              <a:rPr lang="it-IT" sz="2400" kern="150" dirty="0">
                <a:solidFill>
                  <a:srgbClr val="44546A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chiave.</a:t>
            </a:r>
            <a:endParaRPr lang="it-IT" sz="2400" kern="150" dirty="0">
              <a:effectLst/>
              <a:latin typeface="Arial" panose="020B0604020202020204" pitchFamily="34" charset="0"/>
              <a:ea typeface="Arial MT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502765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481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MT</vt:lpstr>
      <vt:lpstr>Century Gothic</vt:lpstr>
      <vt:lpstr>Wingdings</vt:lpstr>
      <vt:lpstr>Wingdings 3</vt:lpstr>
      <vt:lpstr>Filo</vt:lpstr>
      <vt:lpstr>RAV – RAPPORTO DI AUTOVALUTAZIONE 2021 RISULTATI</vt:lpstr>
      <vt:lpstr>LA MISSION DELL’ISTITUTO pone l'accento: </vt:lpstr>
      <vt:lpstr>LA STRATEGIA DELL’ISTITUTO consiste:</vt:lpstr>
      <vt:lpstr>LA FORMAZIONE DEL GRUPPO DI AUTOVALUTAZIONE</vt:lpstr>
      <vt:lpstr>LA COMPOSIZIONE DEL RAV</vt:lpstr>
      <vt:lpstr>Punti di forza</vt:lpstr>
      <vt:lpstr>Aree di criticità</vt:lpstr>
      <vt:lpstr>PIANO DI MIGLIORAMENTO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 – RAPPORTO DI AUTOVALUTAZIONE 2021 RISULTATI</dc:title>
  <dc:creator>Annamaria Nicholson Donnarumma</dc:creator>
  <cp:lastModifiedBy>Microsoft account</cp:lastModifiedBy>
  <cp:revision>5</cp:revision>
  <dcterms:created xsi:type="dcterms:W3CDTF">2021-09-02T17:27:46Z</dcterms:created>
  <dcterms:modified xsi:type="dcterms:W3CDTF">2022-05-27T09:23:07Z</dcterms:modified>
</cp:coreProperties>
</file>