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68" r:id="rId5"/>
  </p:sldIdLst>
  <p:sldSz cx="7556500" cy="106807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3216" y="-48"/>
      </p:cViewPr>
      <p:guideLst>
        <p:guide orient="horz" pos="3364"/>
        <p:guide pos="23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UCCI Elena" userId="S::elena.casucci@ratpdev.com::e92a6f2a-df55-43d9-969f-100a50e72ef4" providerId="AD" clId="Web-{E148A206-05F4-4278-A941-2BF49D82644A}"/>
    <pc:docChg chg="modSld">
      <pc:chgData name="CASUCCI Elena" userId="S::elena.casucci@ratpdev.com::e92a6f2a-df55-43d9-969f-100a50e72ef4" providerId="AD" clId="Web-{E148A206-05F4-4278-A941-2BF49D82644A}" dt="2021-12-10T12:03:53.324" v="4" actId="1076"/>
      <pc:docMkLst>
        <pc:docMk/>
      </pc:docMkLst>
      <pc:sldChg chg="modSp">
        <pc:chgData name="CASUCCI Elena" userId="S::elena.casucci@ratpdev.com::e92a6f2a-df55-43d9-969f-100a50e72ef4" providerId="AD" clId="Web-{E148A206-05F4-4278-A941-2BF49D82644A}" dt="2021-12-10T12:03:53.324" v="4" actId="1076"/>
        <pc:sldMkLst>
          <pc:docMk/>
          <pc:sldMk cId="1959320147" sldId="260"/>
        </pc:sldMkLst>
        <pc:spChg chg="mod">
          <ac:chgData name="CASUCCI Elena" userId="S::elena.casucci@ratpdev.com::e92a6f2a-df55-43d9-969f-100a50e72ef4" providerId="AD" clId="Web-{E148A206-05F4-4278-A941-2BF49D82644A}" dt="2021-12-10T12:03:53.324" v="4" actId="1076"/>
          <ac:spMkLst>
            <pc:docMk/>
            <pc:sldMk cId="1959320147" sldId="260"/>
            <ac:spMk id="13" creationId="{6260EFF9-F26E-4453-B690-E9538E8B4024}"/>
          </ac:spMkLst>
        </pc:spChg>
      </pc:sldChg>
    </pc:docChg>
  </pc:docChgLst>
  <pc:docChgLst>
    <pc:chgData name="CASUCCI Elena" userId="e92a6f2a-df55-43d9-969f-100a50e72ef4" providerId="ADAL" clId="{C797B907-7EF1-490D-A732-23208EE89796}"/>
    <pc:docChg chg="modSld">
      <pc:chgData name="CASUCCI Elena" userId="e92a6f2a-df55-43d9-969f-100a50e72ef4" providerId="ADAL" clId="{C797B907-7EF1-490D-A732-23208EE89796}" dt="2021-12-10T08:48:01.144" v="0" actId="2711"/>
      <pc:docMkLst>
        <pc:docMk/>
      </pc:docMkLst>
      <pc:sldChg chg="modSp mod">
        <pc:chgData name="CASUCCI Elena" userId="e92a6f2a-df55-43d9-969f-100a50e72ef4" providerId="ADAL" clId="{C797B907-7EF1-490D-A732-23208EE89796}" dt="2021-12-10T08:48:01.144" v="0" actId="2711"/>
        <pc:sldMkLst>
          <pc:docMk/>
          <pc:sldMk cId="1959320147" sldId="260"/>
        </pc:sldMkLst>
        <pc:graphicFrameChg chg="modGraphic">
          <ac:chgData name="CASUCCI Elena" userId="e92a6f2a-df55-43d9-969f-100a50e72ef4" providerId="ADAL" clId="{C797B907-7EF1-490D-A732-23208EE89796}" dt="2021-12-10T08:48:01.144" v="0" actId="2711"/>
          <ac:graphicFrameMkLst>
            <pc:docMk/>
            <pc:sldMk cId="1959320147" sldId="260"/>
            <ac:graphicFrameMk id="3" creationId="{04DD450E-B6AE-42DB-AD60-2C7A438AB00F}"/>
          </ac:graphicFrameMkLst>
        </pc:graphicFrameChg>
      </pc:sldChg>
    </pc:docChg>
  </pc:docChgLst>
  <pc:docChgLst>
    <pc:chgData name="CATTANI Silvia" userId="04841b36-0878-481b-ad4a-0754fd1ff92b" providerId="ADAL" clId="{17976EAF-A47D-4A93-B30B-30909B0F431F}"/>
    <pc:docChg chg="addSld delSld modSld">
      <pc:chgData name="CATTANI Silvia" userId="04841b36-0878-481b-ad4a-0754fd1ff92b" providerId="ADAL" clId="{17976EAF-A47D-4A93-B30B-30909B0F431F}" dt="2022-02-18T11:51:01.176" v="62" actId="2696"/>
      <pc:docMkLst>
        <pc:docMk/>
      </pc:docMkLst>
      <pc:sldChg chg="del">
        <pc:chgData name="CATTANI Silvia" userId="04841b36-0878-481b-ad4a-0754fd1ff92b" providerId="ADAL" clId="{17976EAF-A47D-4A93-B30B-30909B0F431F}" dt="2022-02-18T10:50:49.643" v="0" actId="2696"/>
        <pc:sldMkLst>
          <pc:docMk/>
          <pc:sldMk cId="1959320147" sldId="260"/>
        </pc:sldMkLst>
      </pc:sldChg>
      <pc:sldChg chg="del">
        <pc:chgData name="CATTANI Silvia" userId="04841b36-0878-481b-ad4a-0754fd1ff92b" providerId="ADAL" clId="{17976EAF-A47D-4A93-B30B-30909B0F431F}" dt="2022-02-18T10:51:09.471" v="8" actId="2696"/>
        <pc:sldMkLst>
          <pc:docMk/>
          <pc:sldMk cId="2875461739" sldId="261"/>
        </pc:sldMkLst>
      </pc:sldChg>
      <pc:sldChg chg="del">
        <pc:chgData name="CATTANI Silvia" userId="04841b36-0878-481b-ad4a-0754fd1ff92b" providerId="ADAL" clId="{17976EAF-A47D-4A93-B30B-30909B0F431F}" dt="2022-02-18T10:51:07.210" v="7" actId="2696"/>
        <pc:sldMkLst>
          <pc:docMk/>
          <pc:sldMk cId="3536950694" sldId="262"/>
        </pc:sldMkLst>
      </pc:sldChg>
      <pc:sldChg chg="del">
        <pc:chgData name="CATTANI Silvia" userId="04841b36-0878-481b-ad4a-0754fd1ff92b" providerId="ADAL" clId="{17976EAF-A47D-4A93-B30B-30909B0F431F}" dt="2022-02-18T10:51:05.218" v="6" actId="2696"/>
        <pc:sldMkLst>
          <pc:docMk/>
          <pc:sldMk cId="865932359" sldId="263"/>
        </pc:sldMkLst>
      </pc:sldChg>
      <pc:sldChg chg="del">
        <pc:chgData name="CATTANI Silvia" userId="04841b36-0878-481b-ad4a-0754fd1ff92b" providerId="ADAL" clId="{17976EAF-A47D-4A93-B30B-30909B0F431F}" dt="2022-02-18T10:51:02.552" v="5" actId="2696"/>
        <pc:sldMkLst>
          <pc:docMk/>
          <pc:sldMk cId="2217942827" sldId="264"/>
        </pc:sldMkLst>
      </pc:sldChg>
      <pc:sldChg chg="del">
        <pc:chgData name="CATTANI Silvia" userId="04841b36-0878-481b-ad4a-0754fd1ff92b" providerId="ADAL" clId="{17976EAF-A47D-4A93-B30B-30909B0F431F}" dt="2022-02-18T10:51:00.506" v="4" actId="2696"/>
        <pc:sldMkLst>
          <pc:docMk/>
          <pc:sldMk cId="204812950" sldId="265"/>
        </pc:sldMkLst>
      </pc:sldChg>
      <pc:sldChg chg="del">
        <pc:chgData name="CATTANI Silvia" userId="04841b36-0878-481b-ad4a-0754fd1ff92b" providerId="ADAL" clId="{17976EAF-A47D-4A93-B30B-30909B0F431F}" dt="2022-02-18T10:50:58.567" v="3" actId="2696"/>
        <pc:sldMkLst>
          <pc:docMk/>
          <pc:sldMk cId="296628400" sldId="266"/>
        </pc:sldMkLst>
      </pc:sldChg>
      <pc:sldChg chg="del">
        <pc:chgData name="CATTANI Silvia" userId="04841b36-0878-481b-ad4a-0754fd1ff92b" providerId="ADAL" clId="{17976EAF-A47D-4A93-B30B-30909B0F431F}" dt="2022-02-18T10:50:56.146" v="2" actId="2696"/>
        <pc:sldMkLst>
          <pc:docMk/>
          <pc:sldMk cId="2071900793" sldId="267"/>
        </pc:sldMkLst>
      </pc:sldChg>
      <pc:sldChg chg="modSp add del mod">
        <pc:chgData name="CATTANI Silvia" userId="04841b36-0878-481b-ad4a-0754fd1ff92b" providerId="ADAL" clId="{17976EAF-A47D-4A93-B30B-30909B0F431F}" dt="2022-02-18T11:51:01.176" v="62" actId="2696"/>
        <pc:sldMkLst>
          <pc:docMk/>
          <pc:sldMk cId="1762975377" sldId="269"/>
        </pc:sldMkLst>
        <pc:spChg chg="mod">
          <ac:chgData name="CATTANI Silvia" userId="04841b36-0878-481b-ad4a-0754fd1ff92b" providerId="ADAL" clId="{17976EAF-A47D-4A93-B30B-30909B0F431F}" dt="2022-02-18T10:54:06.369" v="60" actId="1076"/>
          <ac:spMkLst>
            <pc:docMk/>
            <pc:sldMk cId="1762975377" sldId="269"/>
            <ac:spMk id="8" creationId="{E3DFCC65-657A-49EC-B432-23D0BAFEE3CA}"/>
          </ac:spMkLst>
        </pc:spChg>
        <pc:spChg chg="mod">
          <ac:chgData name="CATTANI Silvia" userId="04841b36-0878-481b-ad4a-0754fd1ff92b" providerId="ADAL" clId="{17976EAF-A47D-4A93-B30B-30909B0F431F}" dt="2022-02-18T10:54:13.106" v="61" actId="1076"/>
          <ac:spMkLst>
            <pc:docMk/>
            <pc:sldMk cId="1762975377" sldId="269"/>
            <ac:spMk id="9" creationId="{4D9F656F-9E03-4E28-9EEC-D40E7D4A479D}"/>
          </ac:spMkLst>
        </pc:spChg>
        <pc:spChg chg="mod">
          <ac:chgData name="CATTANI Silvia" userId="04841b36-0878-481b-ad4a-0754fd1ff92b" providerId="ADAL" clId="{17976EAF-A47D-4A93-B30B-30909B0F431F}" dt="2022-02-18T10:54:02.764" v="59" actId="1076"/>
          <ac:spMkLst>
            <pc:docMk/>
            <pc:sldMk cId="1762975377" sldId="269"/>
            <ac:spMk id="10" creationId="{1B88AA3A-D146-4802-B033-1CE73B44464A}"/>
          </ac:spMkLst>
        </pc:spChg>
        <pc:spChg chg="mod">
          <ac:chgData name="CATTANI Silvia" userId="04841b36-0878-481b-ad4a-0754fd1ff92b" providerId="ADAL" clId="{17976EAF-A47D-4A93-B30B-30909B0F431F}" dt="2022-02-18T10:52:58.913" v="11" actId="20577"/>
          <ac:spMkLst>
            <pc:docMk/>
            <pc:sldMk cId="1762975377" sldId="269"/>
            <ac:spMk id="99" creationId="{00000000-0000-0000-0000-000000000000}"/>
          </ac:spMkLst>
        </pc:spChg>
      </pc:sldChg>
      <pc:sldChg chg="del">
        <pc:chgData name="CATTANI Silvia" userId="04841b36-0878-481b-ad4a-0754fd1ff92b" providerId="ADAL" clId="{17976EAF-A47D-4A93-B30B-30909B0F431F}" dt="2022-02-18T10:50:52.866" v="1" actId="2696"/>
        <pc:sldMkLst>
          <pc:docMk/>
          <pc:sldMk cId="3524050240" sldId="269"/>
        </pc:sldMkLst>
      </pc:sldChg>
      <pc:sldChg chg="del">
        <pc:chgData name="CATTANI Silvia" userId="04841b36-0878-481b-ad4a-0754fd1ff92b" providerId="ADAL" clId="{17976EAF-A47D-4A93-B30B-30909B0F431F}" dt="2022-02-18T10:50:49.643" v="0" actId="2696"/>
        <pc:sldMkLst>
          <pc:docMk/>
          <pc:sldMk cId="3578688840" sldId="270"/>
        </pc:sldMkLst>
      </pc:sldChg>
    </pc:docChg>
  </pc:docChgLst>
  <pc:docChgLst>
    <pc:chgData name="CATTANI Silvia" userId="04841b36-0878-481b-ad4a-0754fd1ff92b" providerId="ADAL" clId="{DD5E2868-25BD-409D-B5B6-57697B3D10AE}"/>
    <pc:docChg chg="custSel addSld modSld">
      <pc:chgData name="CATTANI Silvia" userId="04841b36-0878-481b-ad4a-0754fd1ff92b" providerId="ADAL" clId="{DD5E2868-25BD-409D-B5B6-57697B3D10AE}" dt="2022-02-18T10:48:49.137" v="379" actId="14100"/>
      <pc:docMkLst>
        <pc:docMk/>
      </pc:docMkLst>
      <pc:sldChg chg="modSp mod">
        <pc:chgData name="CATTANI Silvia" userId="04841b36-0878-481b-ad4a-0754fd1ff92b" providerId="ADAL" clId="{DD5E2868-25BD-409D-B5B6-57697B3D10AE}" dt="2022-02-16T11:12:02.580" v="24" actId="20577"/>
        <pc:sldMkLst>
          <pc:docMk/>
          <pc:sldMk cId="1959320147" sldId="260"/>
        </pc:sldMkLst>
        <pc:spChg chg="mod">
          <ac:chgData name="CATTANI Silvia" userId="04841b36-0878-481b-ad4a-0754fd1ff92b" providerId="ADAL" clId="{DD5E2868-25BD-409D-B5B6-57697B3D10AE}" dt="2022-02-16T11:12:02.580" v="24" actId="20577"/>
          <ac:spMkLst>
            <pc:docMk/>
            <pc:sldMk cId="1959320147" sldId="260"/>
            <ac:spMk id="99" creationId="{00000000-0000-0000-0000-000000000000}"/>
          </ac:spMkLst>
        </pc:spChg>
      </pc:sldChg>
      <pc:sldChg chg="modSp add mod">
        <pc:chgData name="CATTANI Silvia" userId="04841b36-0878-481b-ad4a-0754fd1ff92b" providerId="ADAL" clId="{DD5E2868-25BD-409D-B5B6-57697B3D10AE}" dt="2022-02-16T11:14:07.264" v="54" actId="20577"/>
        <pc:sldMkLst>
          <pc:docMk/>
          <pc:sldMk cId="2875461739" sldId="261"/>
        </pc:sldMkLst>
        <pc:spChg chg="mod">
          <ac:chgData name="CATTANI Silvia" userId="04841b36-0878-481b-ad4a-0754fd1ff92b" providerId="ADAL" clId="{DD5E2868-25BD-409D-B5B6-57697B3D10AE}" dt="2022-02-16T11:12:51.557" v="34" actId="20577"/>
          <ac:spMkLst>
            <pc:docMk/>
            <pc:sldMk cId="2875461739" sldId="261"/>
            <ac:spMk id="97" creationId="{00000000-0000-0000-0000-000000000000}"/>
          </ac:spMkLst>
        </pc:spChg>
        <pc:graphicFrameChg chg="modGraphic">
          <ac:chgData name="CATTANI Silvia" userId="04841b36-0878-481b-ad4a-0754fd1ff92b" providerId="ADAL" clId="{DD5E2868-25BD-409D-B5B6-57697B3D10AE}" dt="2022-02-16T11:14:07.264" v="54" actId="20577"/>
          <ac:graphicFrameMkLst>
            <pc:docMk/>
            <pc:sldMk cId="2875461739" sldId="261"/>
            <ac:graphicFrameMk id="3" creationId="{04DD450E-B6AE-42DB-AD60-2C7A438AB00F}"/>
          </ac:graphicFrameMkLst>
        </pc:graphicFrameChg>
      </pc:sldChg>
      <pc:sldChg chg="modSp add mod">
        <pc:chgData name="CATTANI Silvia" userId="04841b36-0878-481b-ad4a-0754fd1ff92b" providerId="ADAL" clId="{DD5E2868-25BD-409D-B5B6-57697B3D10AE}" dt="2022-02-16T11:16:51.328" v="103" actId="20577"/>
        <pc:sldMkLst>
          <pc:docMk/>
          <pc:sldMk cId="3536950694" sldId="262"/>
        </pc:sldMkLst>
        <pc:spChg chg="mod">
          <ac:chgData name="CATTANI Silvia" userId="04841b36-0878-481b-ad4a-0754fd1ff92b" providerId="ADAL" clId="{DD5E2868-25BD-409D-B5B6-57697B3D10AE}" dt="2022-02-16T11:15:53.227" v="87" actId="1076"/>
          <ac:spMkLst>
            <pc:docMk/>
            <pc:sldMk cId="3536950694" sldId="262"/>
            <ac:spMk id="97" creationId="{00000000-0000-0000-0000-000000000000}"/>
          </ac:spMkLst>
        </pc:spChg>
        <pc:graphicFrameChg chg="modGraphic">
          <ac:chgData name="CATTANI Silvia" userId="04841b36-0878-481b-ad4a-0754fd1ff92b" providerId="ADAL" clId="{DD5E2868-25BD-409D-B5B6-57697B3D10AE}" dt="2022-02-16T11:16:51.328" v="103" actId="20577"/>
          <ac:graphicFrameMkLst>
            <pc:docMk/>
            <pc:sldMk cId="3536950694" sldId="262"/>
            <ac:graphicFrameMk id="3" creationId="{04DD450E-B6AE-42DB-AD60-2C7A438AB00F}"/>
          </ac:graphicFrameMkLst>
        </pc:graphicFrameChg>
      </pc:sldChg>
      <pc:sldChg chg="modSp add mod">
        <pc:chgData name="CATTANI Silvia" userId="04841b36-0878-481b-ad4a-0754fd1ff92b" providerId="ADAL" clId="{DD5E2868-25BD-409D-B5B6-57697B3D10AE}" dt="2022-02-16T11:18:17.821" v="140" actId="20577"/>
        <pc:sldMkLst>
          <pc:docMk/>
          <pc:sldMk cId="865932359" sldId="263"/>
        </pc:sldMkLst>
        <pc:spChg chg="mod">
          <ac:chgData name="CATTANI Silvia" userId="04841b36-0878-481b-ad4a-0754fd1ff92b" providerId="ADAL" clId="{DD5E2868-25BD-409D-B5B6-57697B3D10AE}" dt="2022-02-16T11:17:48.472" v="128" actId="1076"/>
          <ac:spMkLst>
            <pc:docMk/>
            <pc:sldMk cId="865932359" sldId="263"/>
            <ac:spMk id="97" creationId="{00000000-0000-0000-0000-000000000000}"/>
          </ac:spMkLst>
        </pc:spChg>
        <pc:graphicFrameChg chg="modGraphic">
          <ac:chgData name="CATTANI Silvia" userId="04841b36-0878-481b-ad4a-0754fd1ff92b" providerId="ADAL" clId="{DD5E2868-25BD-409D-B5B6-57697B3D10AE}" dt="2022-02-16T11:18:17.821" v="140" actId="20577"/>
          <ac:graphicFrameMkLst>
            <pc:docMk/>
            <pc:sldMk cId="865932359" sldId="263"/>
            <ac:graphicFrameMk id="3" creationId="{04DD450E-B6AE-42DB-AD60-2C7A438AB00F}"/>
          </ac:graphicFrameMkLst>
        </pc:graphicFrameChg>
      </pc:sldChg>
      <pc:sldChg chg="modSp add mod">
        <pc:chgData name="CATTANI Silvia" userId="04841b36-0878-481b-ad4a-0754fd1ff92b" providerId="ADAL" clId="{DD5E2868-25BD-409D-B5B6-57697B3D10AE}" dt="2022-02-16T11:22:20.527" v="166" actId="20577"/>
        <pc:sldMkLst>
          <pc:docMk/>
          <pc:sldMk cId="2217942827" sldId="264"/>
        </pc:sldMkLst>
        <pc:spChg chg="mod">
          <ac:chgData name="CATTANI Silvia" userId="04841b36-0878-481b-ad4a-0754fd1ff92b" providerId="ADAL" clId="{DD5E2868-25BD-409D-B5B6-57697B3D10AE}" dt="2022-02-16T11:18:53.779" v="148" actId="1076"/>
          <ac:spMkLst>
            <pc:docMk/>
            <pc:sldMk cId="2217942827" sldId="264"/>
            <ac:spMk id="97" creationId="{00000000-0000-0000-0000-000000000000}"/>
          </ac:spMkLst>
        </pc:spChg>
        <pc:graphicFrameChg chg="modGraphic">
          <ac:chgData name="CATTANI Silvia" userId="04841b36-0878-481b-ad4a-0754fd1ff92b" providerId="ADAL" clId="{DD5E2868-25BD-409D-B5B6-57697B3D10AE}" dt="2022-02-16T11:22:20.527" v="166" actId="20577"/>
          <ac:graphicFrameMkLst>
            <pc:docMk/>
            <pc:sldMk cId="2217942827" sldId="264"/>
            <ac:graphicFrameMk id="3" creationId="{04DD450E-B6AE-42DB-AD60-2C7A438AB00F}"/>
          </ac:graphicFrameMkLst>
        </pc:graphicFrameChg>
      </pc:sldChg>
      <pc:sldChg chg="modSp add mod">
        <pc:chgData name="CATTANI Silvia" userId="04841b36-0878-481b-ad4a-0754fd1ff92b" providerId="ADAL" clId="{DD5E2868-25BD-409D-B5B6-57697B3D10AE}" dt="2022-02-16T11:22:34.810" v="172" actId="20577"/>
        <pc:sldMkLst>
          <pc:docMk/>
          <pc:sldMk cId="204812950" sldId="265"/>
        </pc:sldMkLst>
        <pc:spChg chg="mod">
          <ac:chgData name="CATTANI Silvia" userId="04841b36-0878-481b-ad4a-0754fd1ff92b" providerId="ADAL" clId="{DD5E2868-25BD-409D-B5B6-57697B3D10AE}" dt="2022-02-16T11:22:34.810" v="172" actId="20577"/>
          <ac:spMkLst>
            <pc:docMk/>
            <pc:sldMk cId="204812950" sldId="265"/>
            <ac:spMk id="97" creationId="{00000000-0000-0000-0000-000000000000}"/>
          </ac:spMkLst>
        </pc:spChg>
      </pc:sldChg>
      <pc:sldChg chg="modSp add mod">
        <pc:chgData name="CATTANI Silvia" userId="04841b36-0878-481b-ad4a-0754fd1ff92b" providerId="ADAL" clId="{DD5E2868-25BD-409D-B5B6-57697B3D10AE}" dt="2022-02-16T11:23:04.005" v="182" actId="1076"/>
        <pc:sldMkLst>
          <pc:docMk/>
          <pc:sldMk cId="296628400" sldId="266"/>
        </pc:sldMkLst>
        <pc:spChg chg="mod">
          <ac:chgData name="CATTANI Silvia" userId="04841b36-0878-481b-ad4a-0754fd1ff92b" providerId="ADAL" clId="{DD5E2868-25BD-409D-B5B6-57697B3D10AE}" dt="2022-02-16T11:23:04.005" v="182" actId="1076"/>
          <ac:spMkLst>
            <pc:docMk/>
            <pc:sldMk cId="296628400" sldId="266"/>
            <ac:spMk id="97" creationId="{00000000-0000-0000-0000-000000000000}"/>
          </ac:spMkLst>
        </pc:spChg>
      </pc:sldChg>
      <pc:sldChg chg="modSp add mod">
        <pc:chgData name="CATTANI Silvia" userId="04841b36-0878-481b-ad4a-0754fd1ff92b" providerId="ADAL" clId="{DD5E2868-25BD-409D-B5B6-57697B3D10AE}" dt="2022-02-16T11:24:09.525" v="211" actId="20577"/>
        <pc:sldMkLst>
          <pc:docMk/>
          <pc:sldMk cId="2071900793" sldId="267"/>
        </pc:sldMkLst>
        <pc:spChg chg="mod">
          <ac:chgData name="CATTANI Silvia" userId="04841b36-0878-481b-ad4a-0754fd1ff92b" providerId="ADAL" clId="{DD5E2868-25BD-409D-B5B6-57697B3D10AE}" dt="2022-02-16T11:23:37.364" v="199" actId="1076"/>
          <ac:spMkLst>
            <pc:docMk/>
            <pc:sldMk cId="2071900793" sldId="267"/>
            <ac:spMk id="97" creationId="{00000000-0000-0000-0000-000000000000}"/>
          </ac:spMkLst>
        </pc:spChg>
        <pc:graphicFrameChg chg="modGraphic">
          <ac:chgData name="CATTANI Silvia" userId="04841b36-0878-481b-ad4a-0754fd1ff92b" providerId="ADAL" clId="{DD5E2868-25BD-409D-B5B6-57697B3D10AE}" dt="2022-02-16T11:24:09.525" v="211" actId="20577"/>
          <ac:graphicFrameMkLst>
            <pc:docMk/>
            <pc:sldMk cId="2071900793" sldId="267"/>
            <ac:graphicFrameMk id="3" creationId="{04DD450E-B6AE-42DB-AD60-2C7A438AB00F}"/>
          </ac:graphicFrameMkLst>
        </pc:graphicFrameChg>
      </pc:sldChg>
      <pc:sldChg chg="addSp delSp modSp add mod">
        <pc:chgData name="CATTANI Silvia" userId="04841b36-0878-481b-ad4a-0754fd1ff92b" providerId="ADAL" clId="{DD5E2868-25BD-409D-B5B6-57697B3D10AE}" dt="2022-02-18T10:48:49.137" v="379" actId="14100"/>
        <pc:sldMkLst>
          <pc:docMk/>
          <pc:sldMk cId="3470893467" sldId="268"/>
        </pc:sldMkLst>
        <pc:spChg chg="add mod">
          <ac:chgData name="CATTANI Silvia" userId="04841b36-0878-481b-ad4a-0754fd1ff92b" providerId="ADAL" clId="{DD5E2868-25BD-409D-B5B6-57697B3D10AE}" dt="2022-02-18T10:48:49.137" v="379" actId="14100"/>
          <ac:spMkLst>
            <pc:docMk/>
            <pc:sldMk cId="3470893467" sldId="268"/>
            <ac:spMk id="8" creationId="{E3DFCC65-657A-49EC-B432-23D0BAFEE3CA}"/>
          </ac:spMkLst>
        </pc:spChg>
        <pc:spChg chg="add mod">
          <ac:chgData name="CATTANI Silvia" userId="04841b36-0878-481b-ad4a-0754fd1ff92b" providerId="ADAL" clId="{DD5E2868-25BD-409D-B5B6-57697B3D10AE}" dt="2022-02-18T10:46:49.504" v="325" actId="1036"/>
          <ac:spMkLst>
            <pc:docMk/>
            <pc:sldMk cId="3470893467" sldId="268"/>
            <ac:spMk id="9" creationId="{4D9F656F-9E03-4E28-9EEC-D40E7D4A479D}"/>
          </ac:spMkLst>
        </pc:spChg>
        <pc:spChg chg="add mod">
          <ac:chgData name="CATTANI Silvia" userId="04841b36-0878-481b-ad4a-0754fd1ff92b" providerId="ADAL" clId="{DD5E2868-25BD-409D-B5B6-57697B3D10AE}" dt="2022-02-18T10:48:33.535" v="378" actId="1076"/>
          <ac:spMkLst>
            <pc:docMk/>
            <pc:sldMk cId="3470893467" sldId="268"/>
            <ac:spMk id="10" creationId="{1B88AA3A-D146-4802-B033-1CE73B44464A}"/>
          </ac:spMkLst>
        </pc:spChg>
        <pc:spChg chg="del">
          <ac:chgData name="CATTANI Silvia" userId="04841b36-0878-481b-ad4a-0754fd1ff92b" providerId="ADAL" clId="{DD5E2868-25BD-409D-B5B6-57697B3D10AE}" dt="2022-02-16T11:30:19.170" v="230" actId="478"/>
          <ac:spMkLst>
            <pc:docMk/>
            <pc:sldMk cId="3470893467" sldId="268"/>
            <ac:spMk id="13" creationId="{6260EFF9-F26E-4453-B690-E9538E8B4024}"/>
          </ac:spMkLst>
        </pc:spChg>
        <pc:spChg chg="mod">
          <ac:chgData name="CATTANI Silvia" userId="04841b36-0878-481b-ad4a-0754fd1ff92b" providerId="ADAL" clId="{DD5E2868-25BD-409D-B5B6-57697B3D10AE}" dt="2022-02-18T10:46:35.391" v="292" actId="1035"/>
          <ac:spMkLst>
            <pc:docMk/>
            <pc:sldMk cId="3470893467" sldId="268"/>
            <ac:spMk id="96" creationId="{00000000-0000-0000-0000-000000000000}"/>
          </ac:spMkLst>
        </pc:spChg>
        <pc:spChg chg="mod">
          <ac:chgData name="CATTANI Silvia" userId="04841b36-0878-481b-ad4a-0754fd1ff92b" providerId="ADAL" clId="{DD5E2868-25BD-409D-B5B6-57697B3D10AE}" dt="2022-02-18T10:46:35.391" v="292" actId="1035"/>
          <ac:spMkLst>
            <pc:docMk/>
            <pc:sldMk cId="3470893467" sldId="268"/>
            <ac:spMk id="97" creationId="{00000000-0000-0000-0000-000000000000}"/>
          </ac:spMkLst>
        </pc:spChg>
        <pc:spChg chg="mod">
          <ac:chgData name="CATTANI Silvia" userId="04841b36-0878-481b-ad4a-0754fd1ff92b" providerId="ADAL" clId="{DD5E2868-25BD-409D-B5B6-57697B3D10AE}" dt="2022-02-18T10:47:29.426" v="368" actId="21"/>
          <ac:spMkLst>
            <pc:docMk/>
            <pc:sldMk cId="3470893467" sldId="268"/>
            <ac:spMk id="99" creationId="{00000000-0000-0000-0000-000000000000}"/>
          </ac:spMkLst>
        </pc:spChg>
        <pc:graphicFrameChg chg="del">
          <ac:chgData name="CATTANI Silvia" userId="04841b36-0878-481b-ad4a-0754fd1ff92b" providerId="ADAL" clId="{DD5E2868-25BD-409D-B5B6-57697B3D10AE}" dt="2022-02-16T11:29:44.810" v="228" actId="478"/>
          <ac:graphicFrameMkLst>
            <pc:docMk/>
            <pc:sldMk cId="3470893467" sldId="268"/>
            <ac:graphicFrameMk id="3" creationId="{04DD450E-B6AE-42DB-AD60-2C7A438AB00F}"/>
          </ac:graphicFrameMkLst>
        </pc:graphicFrameChg>
      </pc:sldChg>
      <pc:sldChg chg="modSp add mod">
        <pc:chgData name="CATTANI Silvia" userId="04841b36-0878-481b-ad4a-0754fd1ff92b" providerId="ADAL" clId="{DD5E2868-25BD-409D-B5B6-57697B3D10AE}" dt="2022-02-16T11:34:31.316" v="249" actId="12788"/>
        <pc:sldMkLst>
          <pc:docMk/>
          <pc:sldMk cId="3524050240" sldId="269"/>
        </pc:sldMkLst>
        <pc:spChg chg="mod">
          <ac:chgData name="CATTANI Silvia" userId="04841b36-0878-481b-ad4a-0754fd1ff92b" providerId="ADAL" clId="{DD5E2868-25BD-409D-B5B6-57697B3D10AE}" dt="2022-02-16T11:34:31.316" v="249" actId="12788"/>
          <ac:spMkLst>
            <pc:docMk/>
            <pc:sldMk cId="3524050240" sldId="269"/>
            <ac:spMk id="97" creationId="{00000000-0000-0000-0000-000000000000}"/>
          </ac:spMkLst>
        </pc:spChg>
      </pc:sldChg>
      <pc:sldChg chg="addSp delSp modSp add mod">
        <pc:chgData name="CATTANI Silvia" userId="04841b36-0878-481b-ad4a-0754fd1ff92b" providerId="ADAL" clId="{DD5E2868-25BD-409D-B5B6-57697B3D10AE}" dt="2022-02-16T11:35:49.519" v="278" actId="478"/>
        <pc:sldMkLst>
          <pc:docMk/>
          <pc:sldMk cId="3578688840" sldId="270"/>
        </pc:sldMkLst>
        <pc:spChg chg="add del">
          <ac:chgData name="CATTANI Silvia" userId="04841b36-0878-481b-ad4a-0754fd1ff92b" providerId="ADAL" clId="{DD5E2868-25BD-409D-B5B6-57697B3D10AE}" dt="2022-02-16T11:35:49.519" v="278" actId="478"/>
          <ac:spMkLst>
            <pc:docMk/>
            <pc:sldMk cId="3578688840" sldId="270"/>
            <ac:spMk id="9" creationId="{46A9F3A2-A341-438A-A0BD-C620D9B6EA6E}"/>
          </ac:spMkLst>
        </pc:spChg>
        <pc:spChg chg="mod">
          <ac:chgData name="CATTANI Silvia" userId="04841b36-0878-481b-ad4a-0754fd1ff92b" providerId="ADAL" clId="{DD5E2868-25BD-409D-B5B6-57697B3D10AE}" dt="2022-02-16T11:34:43.776" v="260" actId="6549"/>
          <ac:spMkLst>
            <pc:docMk/>
            <pc:sldMk cId="3578688840" sldId="270"/>
            <ac:spMk id="97" creationId="{00000000-0000-0000-0000-000000000000}"/>
          </ac:spMkLst>
        </pc:spChg>
        <pc:graphicFrameChg chg="modGraphic">
          <ac:chgData name="CATTANI Silvia" userId="04841b36-0878-481b-ad4a-0754fd1ff92b" providerId="ADAL" clId="{DD5E2868-25BD-409D-B5B6-57697B3D10AE}" dt="2022-02-16T11:35:45.492" v="277" actId="20577"/>
          <ac:graphicFrameMkLst>
            <pc:docMk/>
            <pc:sldMk cId="3578688840" sldId="270"/>
            <ac:graphicFrameMk id="3" creationId="{04DD450E-B6AE-42DB-AD60-2C7A438AB00F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4" name="Shape 9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6524223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8" descr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" y="5555"/>
            <a:ext cx="7556501" cy="10680701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itolo Testo"/>
          <p:cNvSpPr txBox="1">
            <a:spLocks noGrp="1"/>
          </p:cNvSpPr>
          <p:nvPr>
            <p:ph type="title"/>
          </p:nvPr>
        </p:nvSpPr>
        <p:spPr>
          <a:xfrm>
            <a:off x="566976" y="1749794"/>
            <a:ext cx="6425725" cy="3722336"/>
          </a:xfrm>
          <a:prstGeom prst="rect">
            <a:avLst/>
          </a:prstGeom>
        </p:spPr>
        <p:txBody>
          <a:bodyPr anchor="b"/>
          <a:lstStyle>
            <a:lvl1pPr algn="ctr">
              <a:defRPr sz="4900"/>
            </a:lvl1pPr>
          </a:lstStyle>
          <a:p>
            <a:r>
              <a:t>Titolo Testo</a:t>
            </a:r>
          </a:p>
        </p:txBody>
      </p:sp>
      <p:sp>
        <p:nvSpPr>
          <p:cNvPr id="14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944959" y="5615678"/>
            <a:ext cx="5669757" cy="258138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900"/>
            </a:lvl1pPr>
            <a:lvl2pPr marL="0" indent="377966" algn="ctr">
              <a:buSzTx/>
              <a:buFontTx/>
              <a:buNone/>
              <a:defRPr sz="1900"/>
            </a:lvl2pPr>
            <a:lvl3pPr marL="0" indent="755933" algn="ctr">
              <a:buSzTx/>
              <a:buFontTx/>
              <a:buNone/>
              <a:defRPr sz="1900"/>
            </a:lvl3pPr>
            <a:lvl4pPr marL="0" indent="1133902" algn="ctr">
              <a:buSzTx/>
              <a:buFontTx/>
              <a:buNone/>
              <a:defRPr sz="1900"/>
            </a:lvl4pPr>
            <a:lvl5pPr marL="0" indent="1511868" algn="ctr">
              <a:buSzTx/>
              <a:buFontTx/>
              <a:buNone/>
              <a:defRPr sz="19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  <p:sp>
        <p:nvSpPr>
          <p:cNvPr id="6" name="Rettangolo 5"/>
          <p:cNvSpPr/>
          <p:nvPr userDrawn="1"/>
        </p:nvSpPr>
        <p:spPr>
          <a:xfrm>
            <a:off x="330200" y="8978900"/>
            <a:ext cx="3657600" cy="1346200"/>
          </a:xfrm>
          <a:prstGeom prst="rect">
            <a:avLst/>
          </a:prstGeom>
          <a:solidFill>
            <a:srgbClr val="FFFFFF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olo Testo"/>
          <p:cNvSpPr txBox="1">
            <a:spLocks noGrp="1"/>
          </p:cNvSpPr>
          <p:nvPr>
            <p:ph type="title"/>
          </p:nvPr>
        </p:nvSpPr>
        <p:spPr>
          <a:xfrm>
            <a:off x="515790" y="2665532"/>
            <a:ext cx="6520221" cy="4447497"/>
          </a:xfrm>
          <a:prstGeom prst="rect">
            <a:avLst/>
          </a:prstGeom>
        </p:spPr>
        <p:txBody>
          <a:bodyPr anchor="b"/>
          <a:lstStyle>
            <a:lvl1pPr>
              <a:defRPr sz="4900"/>
            </a:lvl1pPr>
          </a:lstStyle>
          <a:p>
            <a:r>
              <a:t>Titolo Testo</a:t>
            </a:r>
          </a:p>
        </p:txBody>
      </p:sp>
      <p:sp>
        <p:nvSpPr>
          <p:cNvPr id="3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515790" y="7155102"/>
            <a:ext cx="6520221" cy="233883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900"/>
            </a:lvl1pPr>
            <a:lvl2pPr marL="0" indent="377966">
              <a:buSzTx/>
              <a:buFontTx/>
              <a:buNone/>
              <a:defRPr sz="1900"/>
            </a:lvl2pPr>
            <a:lvl3pPr marL="0" indent="755933">
              <a:buSzTx/>
              <a:buFontTx/>
              <a:buNone/>
              <a:defRPr sz="1900"/>
            </a:lvl3pPr>
            <a:lvl4pPr marL="0" indent="1133902">
              <a:buSzTx/>
              <a:buFontTx/>
              <a:buNone/>
              <a:defRPr sz="1900"/>
            </a:lvl4pPr>
            <a:lvl5pPr marL="0" indent="1511868">
              <a:buSzTx/>
              <a:buFontTx/>
              <a:buNone/>
              <a:defRPr sz="19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  <p:sp>
        <p:nvSpPr>
          <p:cNvPr id="5" name="Rettangolo 4"/>
          <p:cNvSpPr/>
          <p:nvPr userDrawn="1"/>
        </p:nvSpPr>
        <p:spPr>
          <a:xfrm>
            <a:off x="330200" y="8978900"/>
            <a:ext cx="3657600" cy="1346200"/>
          </a:xfrm>
          <a:prstGeom prst="rect">
            <a:avLst/>
          </a:prstGeom>
          <a:solidFill>
            <a:srgbClr val="FFFFFF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41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519728" y="2846199"/>
            <a:ext cx="3212863" cy="6783859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  <p:sp>
        <p:nvSpPr>
          <p:cNvPr id="5" name="Rettangolo 4"/>
          <p:cNvSpPr/>
          <p:nvPr userDrawn="1"/>
        </p:nvSpPr>
        <p:spPr>
          <a:xfrm>
            <a:off x="330200" y="8978900"/>
            <a:ext cx="3657600" cy="1346200"/>
          </a:xfrm>
          <a:prstGeom prst="rect">
            <a:avLst/>
          </a:prstGeom>
          <a:solidFill>
            <a:srgbClr val="FFFFFF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olo Testo"/>
          <p:cNvSpPr txBox="1">
            <a:spLocks noGrp="1"/>
          </p:cNvSpPr>
          <p:nvPr>
            <p:ph type="title"/>
          </p:nvPr>
        </p:nvSpPr>
        <p:spPr>
          <a:xfrm>
            <a:off x="520712" y="569241"/>
            <a:ext cx="6520220" cy="2066591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50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520712" y="2620979"/>
            <a:ext cx="3198098" cy="128450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900" b="1"/>
            </a:lvl1pPr>
            <a:lvl2pPr marL="0" indent="377966">
              <a:buSzTx/>
              <a:buFontTx/>
              <a:buNone/>
              <a:defRPr sz="1900" b="1"/>
            </a:lvl2pPr>
            <a:lvl3pPr marL="0" indent="755933">
              <a:buSzTx/>
              <a:buFontTx/>
              <a:buNone/>
              <a:defRPr sz="1900" b="1"/>
            </a:lvl3pPr>
            <a:lvl4pPr marL="0" indent="1133902">
              <a:buSzTx/>
              <a:buFontTx/>
              <a:buNone/>
              <a:defRPr sz="1900" b="1"/>
            </a:lvl4pPr>
            <a:lvl5pPr marL="0" indent="1511868">
              <a:buSzTx/>
              <a:buFontTx/>
              <a:buNone/>
              <a:defRPr sz="1900" b="1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3827086" y="2620979"/>
            <a:ext cx="3213848" cy="128450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1900" b="1"/>
            </a:pPr>
            <a:endParaRPr/>
          </a:p>
        </p:txBody>
      </p:sp>
      <p:sp>
        <p:nvSpPr>
          <p:cNvPr id="5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6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olo Testo"/>
          <p:cNvSpPr txBox="1">
            <a:spLocks noGrp="1"/>
          </p:cNvSpPr>
          <p:nvPr>
            <p:ph type="title"/>
          </p:nvPr>
        </p:nvSpPr>
        <p:spPr>
          <a:xfrm>
            <a:off x="520712" y="712787"/>
            <a:ext cx="2438193" cy="2494758"/>
          </a:xfrm>
          <a:prstGeom prst="rect">
            <a:avLst/>
          </a:prstGeom>
        </p:spPr>
        <p:txBody>
          <a:bodyPr anchor="b"/>
          <a:lstStyle>
            <a:lvl1pPr>
              <a:defRPr sz="2600"/>
            </a:lvl1pPr>
          </a:lstStyle>
          <a:p>
            <a:r>
              <a:t>Titolo Testo</a:t>
            </a:r>
          </a:p>
        </p:txBody>
      </p:sp>
      <p:sp>
        <p:nvSpPr>
          <p:cNvPr id="75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3213847" y="1539425"/>
            <a:ext cx="3827086" cy="7598117"/>
          </a:xfrm>
          <a:prstGeom prst="rect">
            <a:avLst/>
          </a:prstGeom>
        </p:spPr>
        <p:txBody>
          <a:bodyPr/>
          <a:lstStyle>
            <a:lvl1pPr marL="188983" indent="-188983">
              <a:defRPr sz="2600"/>
            </a:lvl1pPr>
            <a:lvl2pPr marL="591601" indent="-213634">
              <a:defRPr sz="2600"/>
            </a:lvl2pPr>
            <a:lvl3pPr marL="1014543" indent="-258609">
              <a:defRPr sz="2600"/>
            </a:lvl3pPr>
            <a:lvl4pPr marL="1441000" indent="-307098">
              <a:defRPr sz="2600"/>
            </a:lvl4pPr>
            <a:lvl5pPr marL="1818968" indent="-307099">
              <a:defRPr sz="26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520711" y="3207543"/>
            <a:ext cx="2438194" cy="594237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300"/>
            </a:pPr>
            <a:endParaRPr/>
          </a:p>
        </p:txBody>
      </p:sp>
      <p:sp>
        <p:nvSpPr>
          <p:cNvPr id="77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olo Testo"/>
          <p:cNvSpPr txBox="1">
            <a:spLocks noGrp="1"/>
          </p:cNvSpPr>
          <p:nvPr>
            <p:ph type="title"/>
          </p:nvPr>
        </p:nvSpPr>
        <p:spPr>
          <a:xfrm>
            <a:off x="520712" y="712787"/>
            <a:ext cx="2438193" cy="2494758"/>
          </a:xfrm>
          <a:prstGeom prst="rect">
            <a:avLst/>
          </a:prstGeom>
        </p:spPr>
        <p:txBody>
          <a:bodyPr anchor="b"/>
          <a:lstStyle>
            <a:lvl1pPr>
              <a:defRPr sz="2600"/>
            </a:lvl1pPr>
          </a:lstStyle>
          <a:p>
            <a:r>
              <a:t>Titolo Testo</a:t>
            </a:r>
          </a:p>
        </p:txBody>
      </p:sp>
      <p:sp>
        <p:nvSpPr>
          <p:cNvPr id="85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3213847" y="1539425"/>
            <a:ext cx="3827086" cy="759811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6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520712" y="3207543"/>
            <a:ext cx="2438193" cy="594237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00"/>
            </a:lvl1pPr>
            <a:lvl2pPr marL="0" indent="377966">
              <a:buSzTx/>
              <a:buFontTx/>
              <a:buNone/>
              <a:defRPr sz="1300"/>
            </a:lvl2pPr>
            <a:lvl3pPr marL="0" indent="755933">
              <a:buSzTx/>
              <a:buFontTx/>
              <a:buNone/>
              <a:defRPr sz="1300"/>
            </a:lvl3pPr>
            <a:lvl4pPr marL="0" indent="1133902">
              <a:buSzTx/>
              <a:buFontTx/>
              <a:buNone/>
              <a:defRPr sz="1300"/>
            </a:lvl4pPr>
            <a:lvl5pPr marL="0" indent="1511868">
              <a:buSzTx/>
              <a:buFontTx/>
              <a:buNone/>
              <a:defRPr sz="13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7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8" descr="Immagin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87" y="5555"/>
            <a:ext cx="7556501" cy="1068070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olo Testo"/>
          <p:cNvSpPr txBox="1">
            <a:spLocks noGrp="1"/>
          </p:cNvSpPr>
          <p:nvPr>
            <p:ph type="title"/>
          </p:nvPr>
        </p:nvSpPr>
        <p:spPr>
          <a:xfrm>
            <a:off x="519728" y="569241"/>
            <a:ext cx="6520220" cy="2066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Titolo Testo</a:t>
            </a:r>
          </a:p>
        </p:txBody>
      </p:sp>
      <p:sp>
        <p:nvSpPr>
          <p:cNvPr id="4" name="Corpo livello uno…"/>
          <p:cNvSpPr txBox="1">
            <a:spLocks noGrp="1"/>
          </p:cNvSpPr>
          <p:nvPr>
            <p:ph type="body" idx="1"/>
          </p:nvPr>
        </p:nvSpPr>
        <p:spPr>
          <a:xfrm>
            <a:off x="519728" y="2846199"/>
            <a:ext cx="6520220" cy="67838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6819944" y="10091392"/>
            <a:ext cx="220003" cy="20591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  <p:sp>
        <p:nvSpPr>
          <p:cNvPr id="6" name="MSIPCMContentMarking" descr="{&quot;HashCode&quot;:-498590785,&quot;Placement&quot;:&quot;Footer&quot;,&quot;Top&quot;:823.0343,&quot;Left&quot;:0.0,&quot;SlideWidth&quot;:595,&quot;SlideHeight&quot;:841}">
            <a:extLst>
              <a:ext uri="{FF2B5EF4-FFF2-40B4-BE49-F238E27FC236}">
                <a16:creationId xmlns:a16="http://schemas.microsoft.com/office/drawing/2014/main" xmlns="" id="{B1D78E9B-9D6F-4528-9934-45C14DEAEA34}"/>
              </a:ext>
            </a:extLst>
          </p:cNvPr>
          <p:cNvSpPr txBox="1"/>
          <p:nvPr userDrawn="1"/>
        </p:nvSpPr>
        <p:spPr>
          <a:xfrm>
            <a:off x="0" y="10452536"/>
            <a:ext cx="993818" cy="228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 anchorCtr="1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ea typeface="+mj-ea"/>
                <a:cs typeface="+mj-cs"/>
                <a:sym typeface="Calibri"/>
              </a:rPr>
              <a:t>LIMITED SHARING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ransition spd="med"/>
  <p:txStyles>
    <p:titleStyle>
      <a:lvl1pPr marL="0" marR="0" indent="0" algn="l" defTabSz="7559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7559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7559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7559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7559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7559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7559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7559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7559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88984" marR="0" indent="-188984" algn="l" defTabSz="755933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606737" marR="0" indent="-228770" algn="l" defTabSz="755933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027598" marR="0" indent="-271664" algn="l" defTabSz="755933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444374" marR="0" indent="-310473" algn="l" defTabSz="755933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822342" marR="0" indent="-310473" algn="l" defTabSz="755933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200309" marR="0" indent="-310473" algn="l" defTabSz="755933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2578276" marR="0" indent="-310473" algn="l" defTabSz="755933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2956243" marR="0" indent="-310473" algn="l" defTabSz="755933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334211" marR="0" indent="-310473" algn="l" defTabSz="755933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ttangolo arrotondato"/>
          <p:cNvSpPr/>
          <p:nvPr/>
        </p:nvSpPr>
        <p:spPr>
          <a:xfrm>
            <a:off x="2566673" y="1612026"/>
            <a:ext cx="2366044" cy="579967"/>
          </a:xfrm>
          <a:prstGeom prst="roundRect">
            <a:avLst>
              <a:gd name="adj" fmla="val 32847"/>
            </a:avLst>
          </a:prstGeom>
          <a:solidFill>
            <a:srgbClr val="1C3990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97" name="CasellaDiTesto 6"/>
          <p:cNvSpPr txBox="1"/>
          <p:nvPr/>
        </p:nvSpPr>
        <p:spPr>
          <a:xfrm>
            <a:off x="2724569" y="1663203"/>
            <a:ext cx="2080055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 b="1">
                <a:solidFill>
                  <a:srgbClr val="FFFFFF"/>
                </a:solidFill>
              </a:defRPr>
            </a:lvl1pPr>
          </a:lstStyle>
          <a:p>
            <a:r>
              <a:rPr lang="it-IT" dirty="0">
                <a:solidFill>
                  <a:schemeClr val="bg1"/>
                </a:solidFill>
              </a:rPr>
              <a:t>Sciopero 24 ore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98" name="CasellaDiTesto 7"/>
          <p:cNvSpPr txBox="1"/>
          <p:nvPr/>
        </p:nvSpPr>
        <p:spPr>
          <a:xfrm>
            <a:off x="3802116" y="2295411"/>
            <a:ext cx="92396" cy="6694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000" b="1"/>
            </a:lvl1pPr>
          </a:lstStyle>
          <a:p>
            <a:pPr algn="ctr">
              <a:lnSpc>
                <a:spcPts val="4500"/>
              </a:lnSpc>
            </a:pPr>
            <a:endParaRPr lang="it-IT" dirty="0"/>
          </a:p>
        </p:txBody>
      </p:sp>
      <p:sp>
        <p:nvSpPr>
          <p:cNvPr id="99" name="CasellaDiTesto 8"/>
          <p:cNvSpPr txBox="1"/>
          <p:nvPr/>
        </p:nvSpPr>
        <p:spPr>
          <a:xfrm>
            <a:off x="607813" y="2489911"/>
            <a:ext cx="6313567" cy="32316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2800"/>
            </a:lvl1pPr>
          </a:lstStyle>
          <a:p>
            <a:pPr algn="ctr"/>
            <a:r>
              <a:rPr lang="it-IT" sz="3200" b="1" dirty="0"/>
              <a:t>Giovedì 25 febbraio</a:t>
            </a:r>
            <a:br>
              <a:rPr lang="it-IT" sz="3200" b="1" dirty="0"/>
            </a:br>
            <a:r>
              <a:rPr lang="it-IT" sz="3200" b="1" dirty="0"/>
              <a:t>sciopero nazionale di 24 ore </a:t>
            </a:r>
          </a:p>
          <a:p>
            <a:pPr algn="ctr"/>
            <a:r>
              <a:rPr lang="it-IT" dirty="0"/>
              <a:t>indetto da FILT CGIL, FIT CISL, UIL TRASPORTI, FAISA CISAL, UGL FNA, COBAS Lavoro Privato, CUB Trasporti e di 4 ore da FAST Slm CONFSAL uno sciopero aziendale di 24 ore da parte di FAST Slm CONFSAL.  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E3DFCC65-657A-49EC-B432-23D0BAFEE3CA}"/>
              </a:ext>
            </a:extLst>
          </p:cNvPr>
          <p:cNvSpPr txBox="1"/>
          <p:nvPr/>
        </p:nvSpPr>
        <p:spPr>
          <a:xfrm>
            <a:off x="383458" y="6885838"/>
            <a:ext cx="6734370" cy="9541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it-IT" sz="2800" dirty="0">
                <a:ea typeface="+mj-lt"/>
                <a:cs typeface="+mj-lt"/>
              </a:rPr>
              <a:t>La regolarità del servizio dipenderà dal grado di adesione allo sciopero.</a:t>
            </a:r>
            <a:endParaRPr lang="it-IT" dirty="0">
              <a:ea typeface="+mj-lt"/>
              <a:cs typeface="+mj-lt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4D9F656F-9E03-4E28-9EEC-D40E7D4A479D}"/>
              </a:ext>
            </a:extLst>
          </p:cNvPr>
          <p:cNvSpPr txBox="1"/>
          <p:nvPr/>
        </p:nvSpPr>
        <p:spPr>
          <a:xfrm>
            <a:off x="1159843" y="8161993"/>
            <a:ext cx="5209507" cy="9541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it-IT" sz="2800" dirty="0">
                <a:ea typeface="+mj-lt"/>
                <a:cs typeface="+mj-lt"/>
              </a:rPr>
              <a:t>Per informazioni e dettagli sulle fasce di garanzia vai su </a:t>
            </a:r>
            <a:r>
              <a:rPr lang="it-IT" sz="2800" b="1" dirty="0">
                <a:ea typeface="+mj-lt"/>
                <a:cs typeface="+mj-lt"/>
              </a:rPr>
              <a:t>at-bus.it</a:t>
            </a:r>
            <a:r>
              <a:rPr lang="it-IT" sz="2800" dirty="0">
                <a:ea typeface="+mj-lt"/>
                <a:cs typeface="+mj-lt"/>
              </a:rPr>
              <a:t>.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1B88AA3A-D146-4802-B033-1CE73B44464A}"/>
              </a:ext>
            </a:extLst>
          </p:cNvPr>
          <p:cNvSpPr txBox="1"/>
          <p:nvPr/>
        </p:nvSpPr>
        <p:spPr>
          <a:xfrm>
            <a:off x="822293" y="5858107"/>
            <a:ext cx="5884606" cy="9541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it-IT" sz="2800" dirty="0">
                <a:ea typeface="+mj-lt"/>
                <a:cs typeface="+mj-lt"/>
              </a:rPr>
              <a:t>I bus di Autolinee Toscane potrebbero subire ritardi o cancellazioni di corse.  </a:t>
            </a:r>
          </a:p>
        </p:txBody>
      </p:sp>
    </p:spTree>
    <p:extLst>
      <p:ext uri="{BB962C8B-B14F-4D97-AF65-F5344CB8AC3E}">
        <p14:creationId xmlns:p14="http://schemas.microsoft.com/office/powerpoint/2010/main" val="347089346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i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i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d3d65f06-af07-4ae3-ab41-b5a29d96dcec" xsi:nil="true"/>
    <SharedWithUsers xmlns="6c17236d-adbf-4d3f-ac8a-f1ad04fb790f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7C70C13C974F145BD40CF60F06A10E7" ma:contentTypeVersion="13" ma:contentTypeDescription="Creare un nuovo documento." ma:contentTypeScope="" ma:versionID="cc59a98ab2b84d2bc6cb276194b40650">
  <xsd:schema xmlns:xsd="http://www.w3.org/2001/XMLSchema" xmlns:xs="http://www.w3.org/2001/XMLSchema" xmlns:p="http://schemas.microsoft.com/office/2006/metadata/properties" xmlns:ns2="d3d65f06-af07-4ae3-ab41-b5a29d96dcec" xmlns:ns3="6c17236d-adbf-4d3f-ac8a-f1ad04fb790f" targetNamespace="http://schemas.microsoft.com/office/2006/metadata/properties" ma:root="true" ma:fieldsID="d373440f7bc1091548790e1881f9791f" ns2:_="" ns3:_="">
    <xsd:import namespace="d3d65f06-af07-4ae3-ab41-b5a29d96dcec"/>
    <xsd:import namespace="6c17236d-adbf-4d3f-ac8a-f1ad04fb79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d65f06-af07-4ae3-ab41-b5a29d96dc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17236d-adbf-4d3f-ac8a-f1ad04fb790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3F1C8E-0CBC-4175-9C51-1B04C52FB66A}">
  <ds:schemaRefs>
    <ds:schemaRef ds:uri="http://purl.org/dc/elements/1.1/"/>
    <ds:schemaRef ds:uri="d3d65f06-af07-4ae3-ab41-b5a29d96dcec"/>
    <ds:schemaRef ds:uri="http://schemas.microsoft.com/office/2006/metadata/properties"/>
    <ds:schemaRef ds:uri="http://purl.org/dc/dcmitype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c17236d-adbf-4d3f-ac8a-f1ad04fb790f"/>
  </ds:schemaRefs>
</ds:datastoreItem>
</file>

<file path=customXml/itemProps2.xml><?xml version="1.0" encoding="utf-8"?>
<ds:datastoreItem xmlns:ds="http://schemas.openxmlformats.org/officeDocument/2006/customXml" ds:itemID="{9BB39D13-BB7E-4172-A01A-50E9497547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6BD7D5-C37E-4F5C-912D-24DAC6445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d65f06-af07-4ae3-ab41-b5a29d96dcec"/>
    <ds:schemaRef ds:uri="6c17236d-adbf-4d3f-ac8a-f1ad04fb79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28</Words>
  <Application>Microsoft Office PowerPoint</Application>
  <PresentationFormat>Personalizzato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CASUCCI ELENA</dc:creator>
  <cp:lastModifiedBy>Salvadori Roberto</cp:lastModifiedBy>
  <cp:revision>16</cp:revision>
  <dcterms:modified xsi:type="dcterms:W3CDTF">2022-02-19T07:38:41Z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0x01010007C70C13C974F145BD40CF60F06A10E7</vt:lpwstr>
  </property>
  <property fmtid="{D5CDD505-2E9C-101B-9397-08002B2CF9AE}" pid="3" name="MSIP_Label_8ec47177-7042-437d-aa6f-31fd7962b727_Enabled">
    <vt:lpwstr>true</vt:lpwstr>
  </property>
  <property fmtid="{D5CDD505-2E9C-101B-9397-08002B2CF9AE}" pid="4" name="MSIP_Label_8ec47177-7042-437d-aa6f-31fd7962b727_SetDate">
    <vt:lpwstr>2021-12-10T08:47:48Z</vt:lpwstr>
  </property>
  <property fmtid="{D5CDD505-2E9C-101B-9397-08002B2CF9AE}" pid="5" name="MSIP_Label_8ec47177-7042-437d-aa6f-31fd7962b727_Method">
    <vt:lpwstr>Standard</vt:lpwstr>
  </property>
  <property fmtid="{D5CDD505-2E9C-101B-9397-08002B2CF9AE}" pid="6" name="MSIP_Label_8ec47177-7042-437d-aa6f-31fd7962b727_Name">
    <vt:lpwstr>Limited Sharing</vt:lpwstr>
  </property>
  <property fmtid="{D5CDD505-2E9C-101B-9397-08002B2CF9AE}" pid="7" name="MSIP_Label_8ec47177-7042-437d-aa6f-31fd7962b727_SiteId">
    <vt:lpwstr>b87cc266-09c4-40cc-8dfa-c92e08bf9cb4</vt:lpwstr>
  </property>
  <property fmtid="{D5CDD505-2E9C-101B-9397-08002B2CF9AE}" pid="8" name="MSIP_Label_8ec47177-7042-437d-aa6f-31fd7962b727_ActionId">
    <vt:lpwstr>9bd5ea71-240c-417b-8f84-34d36f01b43c</vt:lpwstr>
  </property>
  <property fmtid="{D5CDD505-2E9C-101B-9397-08002B2CF9AE}" pid="9" name="MSIP_Label_8ec47177-7042-437d-aa6f-31fd7962b727_ContentBits">
    <vt:lpwstr>2</vt:lpwstr>
  </property>
  <property fmtid="{D5CDD505-2E9C-101B-9397-08002B2CF9AE}" pid="10" name="ComplianceAssetId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