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9" r:id="rId7"/>
    <p:sldId id="261" r:id="rId8"/>
    <p:sldId id="262" r:id="rId9"/>
    <p:sldId id="267" r:id="rId10"/>
    <p:sldId id="264" r:id="rId11"/>
    <p:sldId id="265" r:id="rId12"/>
    <p:sldId id="268" r:id="rId13"/>
    <p:sldId id="270" r:id="rId14"/>
    <p:sldId id="271" r:id="rId15"/>
    <p:sldId id="274" r:id="rId16"/>
    <p:sldId id="273" r:id="rId17"/>
    <p:sldId id="276" r:id="rId18"/>
    <p:sldId id="277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656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92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17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1073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318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7705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5883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22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231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4485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060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FBC45-3B4F-427A-9B2A-A070BD4BA0D6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25A7B-D673-494F-A1FC-EE7F63648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25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F3D0C74-049C-489F-B2B0-C36BAF221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42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7B489BA-B542-4F20-8301-A40BF2B5A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15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D81DD62-B377-42E1-8B56-40BF34E2A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89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36C32E3-0592-4373-A052-E606B26A4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71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1764B18-F565-482B-B640-F92A6CF60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31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C76E36A-357C-49EE-8044-12DD1FBED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1A2ACB8-EE2D-4B7A-9428-8281FB020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11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854209-2CC8-4991-B4BC-7DDEEC537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64A2693C-8AA4-444B-8401-1AB12959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14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B4A6C7-5667-4992-A4DF-4217EC7A5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4FB621-5BBD-4CDD-B3DB-615609CFA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34CAF52-E6E3-4C4F-82FE-07D6BDB30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28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8ADC05-4BCD-4E96-88DB-2AB534D92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4B3F7E-29D0-4064-AE66-6C7DBE4B0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F88E8C7-AF72-4824-B7F9-E09F49496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81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B70C4BE-9869-4591-ADC8-C941DEEAC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69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B3312A-E245-4E50-A5FE-F40F92E50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7F5D5A-BA0D-4102-9BA3-B91DF26DC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D5B49FF-B605-4D10-8778-1DF914991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08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20DD100-541A-4140-B108-50316CCAC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6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00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13B137-E675-46E9-8EAD-B7FC3BC7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BBE029E-547B-457D-9026-2A5F3F88F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" y="8878"/>
            <a:ext cx="9143927" cy="6857410"/>
          </a:xfrm>
        </p:spPr>
      </p:pic>
    </p:spTree>
    <p:extLst>
      <p:ext uri="{BB962C8B-B14F-4D97-AF65-F5344CB8AC3E}">
        <p14:creationId xmlns:p14="http://schemas.microsoft.com/office/powerpoint/2010/main" val="420657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83FA6F-D36F-431A-B36C-7CF646AD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A48A12-76DA-4A6E-9669-647636C6A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4C6EE38-FAB9-428A-AD35-138AA1298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38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04ECE4F-5425-4712-B3D9-8AED3457B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96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65EDB39-646E-4D60-B391-42A077FFC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1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68770ED-0E45-49E8-9E8F-D3CDAEE83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23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DDC448E-C8E7-4CC1-8AB2-1B857B524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947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</TotalTime>
  <Words>0</Words>
  <Application>Microsoft Office PowerPoint</Application>
  <PresentationFormat>Presentazione su schermo (4:3)</PresentationFormat>
  <Paragraphs>0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Cirinei Katia</dc:creator>
  <cp:lastModifiedBy>Cirinei Katia</cp:lastModifiedBy>
  <cp:revision>10</cp:revision>
  <dcterms:created xsi:type="dcterms:W3CDTF">2020-11-21T14:07:53Z</dcterms:created>
  <dcterms:modified xsi:type="dcterms:W3CDTF">2020-11-23T19:50:27Z</dcterms:modified>
</cp:coreProperties>
</file>