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65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2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1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07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1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70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88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22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23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48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06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25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3D0C74-049C-489F-B2B0-C36BAF221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4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5D5F27-A0E9-44CE-89ED-96EDFD2E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369D30-7BFF-45CB-8F92-60EB629DC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214AA8-F793-4DCC-8BB7-DF7FEACCD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9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3F384-7404-4579-A009-E28D31E60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C2EF9D-3B2E-4527-81D1-311773A8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7BB993-6663-4B98-8CF8-4570BC110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1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E5C9B7-29C1-45AC-BBD2-631E9065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5D188D-CF57-43D9-817D-9210737C5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91925B-FD73-499D-816C-C57DDF8E9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8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102B0-7E83-4ED8-BA9D-E783E64D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2C45A1-435A-4720-BEB0-5BF773C7D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14" cy="6858000"/>
          </a:xfrm>
        </p:spPr>
      </p:pic>
    </p:spTree>
    <p:extLst>
      <p:ext uri="{BB962C8B-B14F-4D97-AF65-F5344CB8AC3E}">
        <p14:creationId xmlns:p14="http://schemas.microsoft.com/office/powerpoint/2010/main" val="122547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A7173-FFAC-442E-AA67-06232DDA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EA137E-D221-4F8F-A664-F7B683A23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633D20-95AE-4105-8FFD-5BDD49F02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85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A9131-D270-4BC6-AF67-D3CF3797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4D65F4-50D7-4E0C-8144-D382EDCCC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BF6618-A0A5-4407-AD45-A1B195305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31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694DD-9A1A-439E-8F43-6D78C401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F2886E-1A53-412B-B341-7A5001392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0F7FBA-5680-4BA7-AB6F-76F767EB6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35E5F1-BB2E-4E71-84FB-29CA6D70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7BB62F4-64BB-4BB7-AECA-65F85F1E5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14" cy="6858000"/>
          </a:xfrm>
        </p:spPr>
      </p:pic>
    </p:spTree>
    <p:extLst>
      <p:ext uri="{BB962C8B-B14F-4D97-AF65-F5344CB8AC3E}">
        <p14:creationId xmlns:p14="http://schemas.microsoft.com/office/powerpoint/2010/main" val="166281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CE5FC2-1E6E-4CDE-A709-6B93E4A52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1F990D-4064-43CA-AD87-8D35AE014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D622FB-4821-475B-AEE4-7ECB20747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11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4CDFBB-A523-433D-88AD-F706CB8E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038847-74BD-43D6-8A18-ACD08E9A6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EF62D1-6617-450C-9932-C3D92805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9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B3312A-E245-4E50-A5FE-F40F92E5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7F5D5A-BA0D-4102-9BA3-B91DF26DC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5B49FF-B605-4D10-8778-1DF914991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854209-2CC8-4991-B4BC-7DDEEC53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7406DAE8-C9E4-4FD8-8229-553D92497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14" cy="6858000"/>
          </a:xfrm>
        </p:spPr>
      </p:pic>
    </p:spTree>
    <p:extLst>
      <p:ext uri="{BB962C8B-B14F-4D97-AF65-F5344CB8AC3E}">
        <p14:creationId xmlns:p14="http://schemas.microsoft.com/office/powerpoint/2010/main" val="1644014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B4A6C7-5667-4992-A4DF-4217EC7A5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4FB621-5BBD-4CDD-B3DB-615609CF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4CAF52-E6E3-4C4F-82FE-07D6BDB30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8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ADC05-4BCD-4E96-88DB-2AB534D9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4B3F7E-29D0-4064-AE66-6C7DBE4B0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88E8C7-AF72-4824-B7F9-E09F4949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8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B70C4BE-9869-4591-ADC8-C941DEEAC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9431E88-BA65-416D-B0AF-105C24927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3B137-E675-46E9-8EAD-B7FC3BC7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BBE029E-547B-457D-9026-2A5F3F88F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" y="8878"/>
            <a:ext cx="9143927" cy="6857410"/>
          </a:xfrm>
        </p:spPr>
      </p:pic>
    </p:spTree>
    <p:extLst>
      <p:ext uri="{BB962C8B-B14F-4D97-AF65-F5344CB8AC3E}">
        <p14:creationId xmlns:p14="http://schemas.microsoft.com/office/powerpoint/2010/main" val="42065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83FA6F-D36F-431A-B36C-7CF646AD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A48A12-76DA-4A6E-9669-647636C6A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C6EE38-FAB9-428A-AD35-138AA1298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3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C5E2C4-8373-4450-911E-9FFC3F0F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5D0AE1-AFDE-4602-81BB-6CE3794B7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0A54BB-DF1E-4AD9-847A-0E89FA267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1C6569FE-B6AF-438B-99FE-8278C96A0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2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1ACB45-513D-4D18-B8AD-24AB0472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38F066A-1E0F-417B-AF0C-72DF3D954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714" cy="6858000"/>
          </a:xfrm>
        </p:spPr>
      </p:pic>
    </p:spTree>
    <p:extLst>
      <p:ext uri="{BB962C8B-B14F-4D97-AF65-F5344CB8AC3E}">
        <p14:creationId xmlns:p14="http://schemas.microsoft.com/office/powerpoint/2010/main" val="401087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2B7092-E7C1-4763-ADF1-0FCA42B8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91555D-A826-4018-8101-546E7AC1A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9CC94D-7E99-43D5-AD07-753DCE5A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591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0</Words>
  <Application>Microsoft Office PowerPoint</Application>
  <PresentationFormat>Presentazione su schermo (4:3)</PresentationFormat>
  <Paragraphs>0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Cirinei Katia</dc:creator>
  <cp:lastModifiedBy>Cirinei Katia</cp:lastModifiedBy>
  <cp:revision>7</cp:revision>
  <dcterms:created xsi:type="dcterms:W3CDTF">2020-11-21T14:07:53Z</dcterms:created>
  <dcterms:modified xsi:type="dcterms:W3CDTF">2020-11-23T19:55:07Z</dcterms:modified>
</cp:coreProperties>
</file>